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9D9C"/>
    <a:srgbClr val="2F5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51501-D965-49DA-A61E-DBC2F4221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A2E0B2-D7AA-4E42-96B6-C937946E1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89957-FD88-4433-A891-66E18F27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270D-808E-4463-AB23-E2D3473A2FE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FECCF-98F6-483F-BFDC-8E84C5BC0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E3F03-1B7D-431F-A3D9-14C1BD16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9EA0-E396-48EF-A0FB-E7533EC4B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1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C36B2-6BB9-4F4D-9813-8AC278DA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1D9CA-43C9-4763-8A3C-B137B6336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2BCE3-A3D9-495D-883D-2E473F4CD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270D-808E-4463-AB23-E2D3473A2FE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68204-C562-4139-BCC7-69E271696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82E71-5464-46AF-8DDB-E4001088C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9EA0-E396-48EF-A0FB-E7533EC4B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5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3FE607-FAA7-476F-A210-D31122D5C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76930C-8E3C-485F-98D4-EE3303679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CB25A-8AD3-4A28-B84A-2F4DD89EA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270D-808E-4463-AB23-E2D3473A2FE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42D48-BC45-41EC-96B7-064E57239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F422-275A-4A95-936C-D3E629819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9EA0-E396-48EF-A0FB-E7533EC4B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18468-A26E-432B-94F5-5EDF9F7A5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F5635-37F6-42EC-BA15-D184CF45D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02FE3-E103-4CD5-8B61-E596CB72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270D-808E-4463-AB23-E2D3473A2FE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AFCE8-274A-4FA9-9D5E-260AA14D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9816D-686E-45B6-93FC-7AB3C27C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9EA0-E396-48EF-A0FB-E7533EC4B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1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7B37-5548-45E2-BC6F-74CDF5FAA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D41BB-49E2-4AB4-9212-89775470A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11D26-5329-4D56-A6EA-4F2A8CAB9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270D-808E-4463-AB23-E2D3473A2FE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AF9A5-8998-4D29-B1C4-A67BC335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B897A-24DD-48FD-B7E7-4A18F625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9EA0-E396-48EF-A0FB-E7533EC4B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4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EE735-2945-4194-A37F-C73A06758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578B4-9D2C-40D1-BAF5-C605A62671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AB8E3A-B3C6-47F4-A189-521B439EF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D5E918-78B6-406D-985E-9EB03F1A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270D-808E-4463-AB23-E2D3473A2FE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6CBA7-3983-4313-9537-5487A06E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B8B1D-7457-4EF0-A561-0C2F26697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9EA0-E396-48EF-A0FB-E7533EC4B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6D264-7FC1-4556-A509-B72FE0B21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CD7E5-6C49-496F-938E-C07BFC606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7B79E-469D-45C6-96C5-E1DA94E87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52D0BF-AE0A-4582-AD79-450E7B0A1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6D389B-A0BB-4353-A4E3-8B2F089B9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53CAF-199C-4231-B298-B55B79A29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270D-808E-4463-AB23-E2D3473A2FE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9A1E1-AF55-4322-BAC0-F7FEC86B1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72EF2F-1C35-4035-A149-68077AC1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9EA0-E396-48EF-A0FB-E7533EC4B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6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66D90-E0DB-4557-B51E-60D91E21A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2F2A8-9491-467D-8CC1-E2DB55A8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270D-808E-4463-AB23-E2D3473A2FE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A9CFD-326F-4267-827F-4864B6327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B4CE9F-62E3-47F4-B1C1-35B43F05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9EA0-E396-48EF-A0FB-E7533EC4B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4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266194-0189-4606-8A94-DE006E8E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270D-808E-4463-AB23-E2D3473A2FE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BE86B0-AEB0-4A74-90D3-394603FED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34D9B-D04F-45D7-A49E-CB3F43E8C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9EA0-E396-48EF-A0FB-E7533EC4B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4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F6F0E-EF03-4214-A591-FB0DA51BF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B3170-CA52-4504-B72A-F51FD52FE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33E29-EECF-4A3C-8198-FB837B47A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3965F-7A07-4833-AB23-8C773F52B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270D-808E-4463-AB23-E2D3473A2FE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36CF4-F439-48BA-9735-ABEB37CF4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86D7B-68B7-4D9D-8595-A88754E96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9EA0-E396-48EF-A0FB-E7533EC4B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4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BF83F-B731-4B5E-AB24-A5DF16873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3A4B38-CBF4-4C12-BF22-93A1ECE3C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D0E6B-D0DE-4E30-BF55-FBB368A6B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DEA9E-9797-43CC-B91C-71A06CF5F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270D-808E-4463-AB23-E2D3473A2FE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583A1-0561-45F0-8400-0ADB4398C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FA739-E4E7-4D00-BC6E-13E7EAEE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9EA0-E396-48EF-A0FB-E7533EC4B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5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BF102-3792-4E47-9BD2-890D3B04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D704D-D365-42F6-AE33-4B749D011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4BEC5-79FD-4308-881F-2A8B17D79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0270D-808E-4463-AB23-E2D3473A2FE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CD07F-FA5A-4B0E-977A-5C9ECF613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73A2F-7279-4968-B84C-199813E2E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9EA0-E396-48EF-A0FB-E7533EC4B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1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6FD1E50-88C4-4E95-8459-C4F3A1DA64BC}"/>
              </a:ext>
            </a:extLst>
          </p:cNvPr>
          <p:cNvSpPr/>
          <p:nvPr/>
        </p:nvSpPr>
        <p:spPr>
          <a:xfrm>
            <a:off x="9790774" y="4458530"/>
            <a:ext cx="2401327" cy="1388122"/>
          </a:xfrm>
          <a:prstGeom prst="rect">
            <a:avLst/>
          </a:prstGeom>
          <a:solidFill>
            <a:srgbClr val="2F5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F1DFA-1F23-464E-BBEF-8EA3068E820B}"/>
              </a:ext>
            </a:extLst>
          </p:cNvPr>
          <p:cNvSpPr/>
          <p:nvPr/>
        </p:nvSpPr>
        <p:spPr>
          <a:xfrm>
            <a:off x="0" y="0"/>
            <a:ext cx="3145736" cy="4094328"/>
          </a:xfrm>
          <a:prstGeom prst="rect">
            <a:avLst/>
          </a:prstGeom>
          <a:solidFill>
            <a:srgbClr val="2F5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600F084-BA86-4695-B26F-79FFA82C353B}"/>
              </a:ext>
            </a:extLst>
          </p:cNvPr>
          <p:cNvGrpSpPr/>
          <p:nvPr/>
        </p:nvGrpSpPr>
        <p:grpSpPr>
          <a:xfrm>
            <a:off x="804161" y="654325"/>
            <a:ext cx="10583678" cy="5549351"/>
            <a:chOff x="948225" y="753281"/>
            <a:chExt cx="10583678" cy="554935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CA51A24-3AF6-4756-B0AA-7F1D4B53D6E4}"/>
                </a:ext>
              </a:extLst>
            </p:cNvPr>
            <p:cNvSpPr/>
            <p:nvPr/>
          </p:nvSpPr>
          <p:spPr>
            <a:xfrm>
              <a:off x="948225" y="753281"/>
              <a:ext cx="10363200" cy="5327374"/>
            </a:xfrm>
            <a:prstGeom prst="rect">
              <a:avLst/>
            </a:prstGeom>
            <a:solidFill>
              <a:srgbClr val="9D9D9C"/>
            </a:solidFill>
            <a:ln w="57150">
              <a:solidFill>
                <a:srgbClr val="9D9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3736B6C-F950-4E9C-848B-E8A78BB529B2}"/>
                </a:ext>
              </a:extLst>
            </p:cNvPr>
            <p:cNvSpPr/>
            <p:nvPr/>
          </p:nvSpPr>
          <p:spPr>
            <a:xfrm>
              <a:off x="1168703" y="975258"/>
              <a:ext cx="10363200" cy="532737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95A83840-2E20-4C92-94B6-2EA9CD445006}"/>
              </a:ext>
            </a:extLst>
          </p:cNvPr>
          <p:cNvSpPr txBox="1"/>
          <p:nvPr/>
        </p:nvSpPr>
        <p:spPr>
          <a:xfrm>
            <a:off x="3766022" y="2782669"/>
            <a:ext cx="44394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69875" algn="ctr" rtl="1">
              <a:spcAft>
                <a:spcPts val="0"/>
              </a:spcAft>
            </a:pPr>
            <a:r>
              <a:rPr lang="fa-IR" sz="4000" dirty="0"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نام تیم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BF2B77-DEEC-4554-8D37-19D9CED82D9A}"/>
              </a:ext>
            </a:extLst>
          </p:cNvPr>
          <p:cNvGrpSpPr/>
          <p:nvPr/>
        </p:nvGrpSpPr>
        <p:grpSpPr>
          <a:xfrm>
            <a:off x="280489" y="6109813"/>
            <a:ext cx="633911" cy="599047"/>
            <a:chOff x="2622082" y="5999594"/>
            <a:chExt cx="793677" cy="75002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8F0A702-B6EE-40D1-B818-C84A9BF6C044}"/>
                </a:ext>
              </a:extLst>
            </p:cNvPr>
            <p:cNvGrpSpPr/>
            <p:nvPr/>
          </p:nvGrpSpPr>
          <p:grpSpPr>
            <a:xfrm>
              <a:off x="2622082" y="5999594"/>
              <a:ext cx="793677" cy="518930"/>
              <a:chOff x="9876816" y="5637081"/>
              <a:chExt cx="1007360" cy="65864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DBC6392-4440-499F-8A59-58246D83794F}"/>
                  </a:ext>
                </a:extLst>
              </p:cNvPr>
              <p:cNvSpPr/>
              <p:nvPr/>
            </p:nvSpPr>
            <p:spPr>
              <a:xfrm>
                <a:off x="9930959" y="5935455"/>
                <a:ext cx="831850" cy="3144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94308CC0-4585-41BE-835B-0852324975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6816" y="5637081"/>
                <a:ext cx="1007360" cy="658642"/>
              </a:xfrm>
              <a:prstGeom prst="rect">
                <a:avLst/>
              </a:prstGeom>
            </p:spPr>
          </p:pic>
        </p:grp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87BE839-6858-4A10-B2F1-00B3385234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082" y="6584033"/>
              <a:ext cx="793676" cy="165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6948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C91F4C3E-14C0-4993-AE58-06CD77B18034}"/>
              </a:ext>
            </a:extLst>
          </p:cNvPr>
          <p:cNvGrpSpPr/>
          <p:nvPr/>
        </p:nvGrpSpPr>
        <p:grpSpPr>
          <a:xfrm>
            <a:off x="477078" y="907774"/>
            <a:ext cx="11237844" cy="5042452"/>
            <a:chOff x="477078" y="907774"/>
            <a:chExt cx="11237844" cy="504245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7879617-0FCB-463F-81DE-3FA110A2AB05}"/>
                </a:ext>
              </a:extLst>
            </p:cNvPr>
            <p:cNvSpPr/>
            <p:nvPr/>
          </p:nvSpPr>
          <p:spPr>
            <a:xfrm flipV="1">
              <a:off x="477078" y="1109475"/>
              <a:ext cx="11003738" cy="4840751"/>
            </a:xfrm>
            <a:prstGeom prst="rect">
              <a:avLst/>
            </a:prstGeom>
            <a:solidFill>
              <a:srgbClr val="2F52A0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894E5C2-F624-4F37-9858-2F35E3E840B3}"/>
                </a:ext>
              </a:extLst>
            </p:cNvPr>
            <p:cNvSpPr/>
            <p:nvPr/>
          </p:nvSpPr>
          <p:spPr>
            <a:xfrm flipV="1">
              <a:off x="711184" y="907774"/>
              <a:ext cx="11003738" cy="484075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D9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3206D69-5086-4884-8AB7-94DF2A2376F4}"/>
              </a:ext>
            </a:extLst>
          </p:cNvPr>
          <p:cNvSpPr/>
          <p:nvPr/>
        </p:nvSpPr>
        <p:spPr>
          <a:xfrm>
            <a:off x="7442200" y="548"/>
            <a:ext cx="3416300" cy="1803400"/>
          </a:xfrm>
          <a:prstGeom prst="rect">
            <a:avLst/>
          </a:prstGeom>
          <a:solidFill>
            <a:srgbClr val="2F52A0"/>
          </a:solidFill>
          <a:ln w="57150">
            <a:solidFill>
              <a:srgbClr val="9D9D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A3F81B-995D-47C1-BB5C-953F610E6718}"/>
              </a:ext>
            </a:extLst>
          </p:cNvPr>
          <p:cNvSpPr txBox="1"/>
          <p:nvPr/>
        </p:nvSpPr>
        <p:spPr>
          <a:xfrm>
            <a:off x="7808557" y="487218"/>
            <a:ext cx="268358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اطلاعات مالی هزینه‌ها و درآمدها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AFAC1E7-9262-4825-AF85-7B6EAC810242}"/>
              </a:ext>
            </a:extLst>
          </p:cNvPr>
          <p:cNvGrpSpPr/>
          <p:nvPr/>
        </p:nvGrpSpPr>
        <p:grpSpPr>
          <a:xfrm>
            <a:off x="711184" y="6118279"/>
            <a:ext cx="633911" cy="599047"/>
            <a:chOff x="2622082" y="5999594"/>
            <a:chExt cx="793677" cy="750026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604A3A9-CBB2-4909-B81C-63C95A203DC0}"/>
                </a:ext>
              </a:extLst>
            </p:cNvPr>
            <p:cNvGrpSpPr/>
            <p:nvPr/>
          </p:nvGrpSpPr>
          <p:grpSpPr>
            <a:xfrm>
              <a:off x="2622082" y="5999594"/>
              <a:ext cx="793677" cy="518930"/>
              <a:chOff x="9876816" y="5637081"/>
              <a:chExt cx="1007360" cy="658642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7184047-E506-4F67-BB72-8AA3E3925B37}"/>
                  </a:ext>
                </a:extLst>
              </p:cNvPr>
              <p:cNvSpPr/>
              <p:nvPr/>
            </p:nvSpPr>
            <p:spPr>
              <a:xfrm>
                <a:off x="9930959" y="5935455"/>
                <a:ext cx="831850" cy="3144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6E2B17D8-C762-41D3-8F75-9B5F98DE5A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6816" y="5637081"/>
                <a:ext cx="1007360" cy="658642"/>
              </a:xfrm>
              <a:prstGeom prst="rect">
                <a:avLst/>
              </a:prstGeom>
            </p:spPr>
          </p:pic>
        </p:grp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2E653DE-64BC-45DC-BB5C-AA926D1860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082" y="6584033"/>
              <a:ext cx="793676" cy="165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4874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BFFC963-6761-4DA0-9129-9D064831A0E7}"/>
              </a:ext>
            </a:extLst>
          </p:cNvPr>
          <p:cNvGrpSpPr/>
          <p:nvPr/>
        </p:nvGrpSpPr>
        <p:grpSpPr>
          <a:xfrm>
            <a:off x="477078" y="907774"/>
            <a:ext cx="11237844" cy="5042452"/>
            <a:chOff x="477078" y="907774"/>
            <a:chExt cx="11237844" cy="50424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3F97967-51CF-4660-BBD6-94BB06C6D6D4}"/>
                </a:ext>
              </a:extLst>
            </p:cNvPr>
            <p:cNvSpPr/>
            <p:nvPr/>
          </p:nvSpPr>
          <p:spPr>
            <a:xfrm flipV="1">
              <a:off x="477078" y="1109475"/>
              <a:ext cx="11003738" cy="4840751"/>
            </a:xfrm>
            <a:prstGeom prst="rect">
              <a:avLst/>
            </a:prstGeom>
            <a:solidFill>
              <a:srgbClr val="2F52A0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DB23A0-5639-43B9-9D27-64E981EC59C1}"/>
                </a:ext>
              </a:extLst>
            </p:cNvPr>
            <p:cNvSpPr/>
            <p:nvPr/>
          </p:nvSpPr>
          <p:spPr>
            <a:xfrm flipV="1">
              <a:off x="711184" y="907774"/>
              <a:ext cx="11003738" cy="484075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D9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3206D69-5086-4884-8AB7-94DF2A2376F4}"/>
              </a:ext>
            </a:extLst>
          </p:cNvPr>
          <p:cNvSpPr/>
          <p:nvPr/>
        </p:nvSpPr>
        <p:spPr>
          <a:xfrm>
            <a:off x="7442200" y="548"/>
            <a:ext cx="3416300" cy="1803400"/>
          </a:xfrm>
          <a:prstGeom prst="rect">
            <a:avLst/>
          </a:prstGeom>
          <a:solidFill>
            <a:srgbClr val="2F52A0"/>
          </a:solidFill>
          <a:ln w="57150">
            <a:solidFill>
              <a:srgbClr val="9D9D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A3F81B-995D-47C1-BB5C-953F610E6718}"/>
              </a:ext>
            </a:extLst>
          </p:cNvPr>
          <p:cNvSpPr txBox="1"/>
          <p:nvPr/>
        </p:nvSpPr>
        <p:spPr>
          <a:xfrm>
            <a:off x="7686262" y="640638"/>
            <a:ext cx="29281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طرح توسعه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53ED0F0-DDF0-4E66-81C4-6B2541CBD605}"/>
              </a:ext>
            </a:extLst>
          </p:cNvPr>
          <p:cNvGrpSpPr/>
          <p:nvPr/>
        </p:nvGrpSpPr>
        <p:grpSpPr>
          <a:xfrm>
            <a:off x="711184" y="6118279"/>
            <a:ext cx="633911" cy="599047"/>
            <a:chOff x="2622082" y="5999594"/>
            <a:chExt cx="793677" cy="75002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FD7EB08-8243-48D1-925F-6A1C846E51D6}"/>
                </a:ext>
              </a:extLst>
            </p:cNvPr>
            <p:cNvGrpSpPr/>
            <p:nvPr/>
          </p:nvGrpSpPr>
          <p:grpSpPr>
            <a:xfrm>
              <a:off x="2622082" y="5999594"/>
              <a:ext cx="793677" cy="518930"/>
              <a:chOff x="9876816" y="5637081"/>
              <a:chExt cx="1007360" cy="65864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FF3EC9B-2029-4A8D-804D-4736342523E0}"/>
                  </a:ext>
                </a:extLst>
              </p:cNvPr>
              <p:cNvSpPr/>
              <p:nvPr/>
            </p:nvSpPr>
            <p:spPr>
              <a:xfrm>
                <a:off x="9930959" y="5935455"/>
                <a:ext cx="831850" cy="3144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28057E82-1601-4613-A94B-86AA859BD7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6816" y="5637081"/>
                <a:ext cx="1007360" cy="658642"/>
              </a:xfrm>
              <a:prstGeom prst="rect">
                <a:avLst/>
              </a:prstGeom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FBC4BAB-1ED4-4C40-B897-42988C0DAF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082" y="6584033"/>
              <a:ext cx="793676" cy="165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3999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C91F4C3E-14C0-4993-AE58-06CD77B18034}"/>
              </a:ext>
            </a:extLst>
          </p:cNvPr>
          <p:cNvGrpSpPr/>
          <p:nvPr/>
        </p:nvGrpSpPr>
        <p:grpSpPr>
          <a:xfrm>
            <a:off x="477078" y="907774"/>
            <a:ext cx="11237844" cy="5042452"/>
            <a:chOff x="477078" y="907774"/>
            <a:chExt cx="11237844" cy="504245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7879617-0FCB-463F-81DE-3FA110A2AB05}"/>
                </a:ext>
              </a:extLst>
            </p:cNvPr>
            <p:cNvSpPr/>
            <p:nvPr/>
          </p:nvSpPr>
          <p:spPr>
            <a:xfrm flipV="1">
              <a:off x="477078" y="1109475"/>
              <a:ext cx="11003738" cy="4840751"/>
            </a:xfrm>
            <a:prstGeom prst="rect">
              <a:avLst/>
            </a:prstGeom>
            <a:solidFill>
              <a:srgbClr val="2F52A0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894E5C2-F624-4F37-9858-2F35E3E840B3}"/>
                </a:ext>
              </a:extLst>
            </p:cNvPr>
            <p:cNvSpPr/>
            <p:nvPr/>
          </p:nvSpPr>
          <p:spPr>
            <a:xfrm flipV="1">
              <a:off x="711184" y="907774"/>
              <a:ext cx="11003738" cy="484075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D9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3206D69-5086-4884-8AB7-94DF2A2376F4}"/>
              </a:ext>
            </a:extLst>
          </p:cNvPr>
          <p:cNvSpPr/>
          <p:nvPr/>
        </p:nvSpPr>
        <p:spPr>
          <a:xfrm>
            <a:off x="7442200" y="548"/>
            <a:ext cx="3416300" cy="1803400"/>
          </a:xfrm>
          <a:prstGeom prst="rect">
            <a:avLst/>
          </a:prstGeom>
          <a:solidFill>
            <a:srgbClr val="2F52A0"/>
          </a:solidFill>
          <a:ln w="57150">
            <a:solidFill>
              <a:srgbClr val="9D9D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A3F81B-995D-47C1-BB5C-953F610E6718}"/>
              </a:ext>
            </a:extLst>
          </p:cNvPr>
          <p:cNvSpPr txBox="1"/>
          <p:nvPr/>
        </p:nvSpPr>
        <p:spPr>
          <a:xfrm>
            <a:off x="7808557" y="563844"/>
            <a:ext cx="26835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تیم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01CECEF-2547-4F70-81A8-F5BC555284F8}"/>
              </a:ext>
            </a:extLst>
          </p:cNvPr>
          <p:cNvGrpSpPr/>
          <p:nvPr/>
        </p:nvGrpSpPr>
        <p:grpSpPr>
          <a:xfrm>
            <a:off x="1678715" y="2793111"/>
            <a:ext cx="1952698" cy="1966250"/>
            <a:chOff x="1422172" y="2835818"/>
            <a:chExt cx="2668535" cy="265390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B377ED7-369B-4761-B7D5-3FA355644A25}"/>
                </a:ext>
              </a:extLst>
            </p:cNvPr>
            <p:cNvSpPr/>
            <p:nvPr/>
          </p:nvSpPr>
          <p:spPr>
            <a:xfrm flipH="1">
              <a:off x="1570707" y="2969720"/>
              <a:ext cx="2520000" cy="2520000"/>
            </a:xfrm>
            <a:prstGeom prst="rect">
              <a:avLst/>
            </a:prstGeom>
            <a:solidFill>
              <a:srgbClr val="9D9D9C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latin typeface="Yekan Bakh" panose="01000504000000020004" pitchFamily="2" charset="-78"/>
                <a:ea typeface="Yekan Bakh" panose="01000504000000020004" pitchFamily="2" charset="-78"/>
                <a:cs typeface="Yekan Bakh" panose="01000504000000020004" pitchFamily="2" charset="-78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B3F96D3-6CB1-4BFE-911D-BBF4075FEC49}"/>
                </a:ext>
              </a:extLst>
            </p:cNvPr>
            <p:cNvSpPr/>
            <p:nvPr/>
          </p:nvSpPr>
          <p:spPr>
            <a:xfrm>
              <a:off x="1422172" y="2835818"/>
              <a:ext cx="2520000" cy="2520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solidFill>
                  <a:sysClr val="windowText" lastClr="000000"/>
                </a:solidFill>
                <a:latin typeface="Yekan Bakh" panose="01000504000000020004" pitchFamily="2" charset="-78"/>
                <a:ea typeface="Yekan Bakh" panose="01000504000000020004" pitchFamily="2" charset="-78"/>
                <a:cs typeface="Yekan Bakh" panose="01000504000000020004" pitchFamily="2" charset="-78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F718BDA-6439-42AA-B818-EB659146C6C8}"/>
              </a:ext>
            </a:extLst>
          </p:cNvPr>
          <p:cNvGrpSpPr/>
          <p:nvPr/>
        </p:nvGrpSpPr>
        <p:grpSpPr>
          <a:xfrm>
            <a:off x="3899975" y="2793111"/>
            <a:ext cx="1952698" cy="1966250"/>
            <a:chOff x="1422172" y="2835818"/>
            <a:chExt cx="2668535" cy="265390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955B6DF-7AA4-4050-AD86-4D7450E38812}"/>
                </a:ext>
              </a:extLst>
            </p:cNvPr>
            <p:cNvSpPr/>
            <p:nvPr/>
          </p:nvSpPr>
          <p:spPr>
            <a:xfrm flipH="1">
              <a:off x="1570707" y="2969720"/>
              <a:ext cx="2520000" cy="2520000"/>
            </a:xfrm>
            <a:prstGeom prst="rect">
              <a:avLst/>
            </a:prstGeom>
            <a:solidFill>
              <a:srgbClr val="9D9D9C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latin typeface="Yekan Bakh" panose="01000504000000020004" pitchFamily="2" charset="-78"/>
                <a:ea typeface="Yekan Bakh" panose="01000504000000020004" pitchFamily="2" charset="-78"/>
                <a:cs typeface="Yekan Bakh" panose="01000504000000020004" pitchFamily="2" charset="-78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32B15F0-806A-4836-9730-C703D27A50DC}"/>
                </a:ext>
              </a:extLst>
            </p:cNvPr>
            <p:cNvSpPr/>
            <p:nvPr/>
          </p:nvSpPr>
          <p:spPr>
            <a:xfrm>
              <a:off x="1422172" y="2835818"/>
              <a:ext cx="2520000" cy="2520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solidFill>
                  <a:sysClr val="windowText" lastClr="000000"/>
                </a:solidFill>
                <a:latin typeface="Yekan Bakh" panose="01000504000000020004" pitchFamily="2" charset="-78"/>
                <a:ea typeface="Yekan Bakh" panose="01000504000000020004" pitchFamily="2" charset="-78"/>
                <a:cs typeface="Yekan Bakh" panose="01000504000000020004" pitchFamily="2" charset="-78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BDA1210-F2A3-41A1-A801-6D5893E7034F}"/>
              </a:ext>
            </a:extLst>
          </p:cNvPr>
          <p:cNvGrpSpPr/>
          <p:nvPr/>
        </p:nvGrpSpPr>
        <p:grpSpPr>
          <a:xfrm>
            <a:off x="6229925" y="2793111"/>
            <a:ext cx="1952698" cy="1966250"/>
            <a:chOff x="1422172" y="2835818"/>
            <a:chExt cx="2668535" cy="2653902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F863186-8E74-4102-A24D-0DA6CFDEB28F}"/>
                </a:ext>
              </a:extLst>
            </p:cNvPr>
            <p:cNvSpPr/>
            <p:nvPr/>
          </p:nvSpPr>
          <p:spPr>
            <a:xfrm flipH="1">
              <a:off x="1570707" y="2969720"/>
              <a:ext cx="2520000" cy="2520000"/>
            </a:xfrm>
            <a:prstGeom prst="rect">
              <a:avLst/>
            </a:prstGeom>
            <a:solidFill>
              <a:srgbClr val="9D9D9C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latin typeface="Yekan Bakh" panose="01000504000000020004" pitchFamily="2" charset="-78"/>
                <a:ea typeface="Yekan Bakh" panose="01000504000000020004" pitchFamily="2" charset="-78"/>
                <a:cs typeface="Yekan Bakh" panose="01000504000000020004" pitchFamily="2" charset="-78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7C579AA-13D8-4AA3-8FD1-2E40D6AA8FF8}"/>
                </a:ext>
              </a:extLst>
            </p:cNvPr>
            <p:cNvSpPr/>
            <p:nvPr/>
          </p:nvSpPr>
          <p:spPr>
            <a:xfrm>
              <a:off x="1422172" y="2835818"/>
              <a:ext cx="2520000" cy="2520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solidFill>
                  <a:sysClr val="windowText" lastClr="000000"/>
                </a:solidFill>
                <a:latin typeface="Yekan Bakh" panose="01000504000000020004" pitchFamily="2" charset="-78"/>
                <a:ea typeface="Yekan Bakh" panose="01000504000000020004" pitchFamily="2" charset="-78"/>
                <a:cs typeface="Yekan Bakh" panose="01000504000000020004" pitchFamily="2" charset="-78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2FD1E8F-5A01-4F39-9130-01AF54BBCEF6}"/>
              </a:ext>
            </a:extLst>
          </p:cNvPr>
          <p:cNvGrpSpPr/>
          <p:nvPr/>
        </p:nvGrpSpPr>
        <p:grpSpPr>
          <a:xfrm>
            <a:off x="8459454" y="2793111"/>
            <a:ext cx="1952698" cy="1966250"/>
            <a:chOff x="1422172" y="2835818"/>
            <a:chExt cx="2668535" cy="265390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5CD57B4-00AE-407F-A1CC-4614E6408B44}"/>
                </a:ext>
              </a:extLst>
            </p:cNvPr>
            <p:cNvSpPr/>
            <p:nvPr/>
          </p:nvSpPr>
          <p:spPr>
            <a:xfrm flipH="1">
              <a:off x="1570707" y="2969720"/>
              <a:ext cx="2520000" cy="2520000"/>
            </a:xfrm>
            <a:prstGeom prst="rect">
              <a:avLst/>
            </a:prstGeom>
            <a:solidFill>
              <a:srgbClr val="9D9D9C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latin typeface="Yekan Bakh" panose="01000504000000020004" pitchFamily="2" charset="-78"/>
                <a:ea typeface="Yekan Bakh" panose="01000504000000020004" pitchFamily="2" charset="-78"/>
                <a:cs typeface="Yekan Bakh" panose="01000504000000020004" pitchFamily="2" charset="-78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C971402-0BBA-4001-BE00-3044EFBCA0F8}"/>
                </a:ext>
              </a:extLst>
            </p:cNvPr>
            <p:cNvSpPr/>
            <p:nvPr/>
          </p:nvSpPr>
          <p:spPr>
            <a:xfrm>
              <a:off x="1422172" y="2835818"/>
              <a:ext cx="2520000" cy="2520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solidFill>
                  <a:sysClr val="windowText" lastClr="000000"/>
                </a:solidFill>
                <a:latin typeface="Yekan Bakh" panose="01000504000000020004" pitchFamily="2" charset="-78"/>
                <a:ea typeface="Yekan Bakh" panose="01000504000000020004" pitchFamily="2" charset="-78"/>
                <a:cs typeface="Yekan Bakh" panose="01000504000000020004" pitchFamily="2" charset="-78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EF3F780-6775-418C-9AA1-8E0F09F9AB4D}"/>
              </a:ext>
            </a:extLst>
          </p:cNvPr>
          <p:cNvGrpSpPr/>
          <p:nvPr/>
        </p:nvGrpSpPr>
        <p:grpSpPr>
          <a:xfrm>
            <a:off x="711184" y="6118279"/>
            <a:ext cx="633911" cy="599047"/>
            <a:chOff x="2622082" y="5999594"/>
            <a:chExt cx="793677" cy="75002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B58C8FD-0F85-4A48-B812-6D7BC9630A71}"/>
                </a:ext>
              </a:extLst>
            </p:cNvPr>
            <p:cNvGrpSpPr/>
            <p:nvPr/>
          </p:nvGrpSpPr>
          <p:grpSpPr>
            <a:xfrm>
              <a:off x="2622082" y="5999594"/>
              <a:ext cx="793677" cy="518930"/>
              <a:chOff x="9876816" y="5637081"/>
              <a:chExt cx="1007360" cy="658642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4C598BE-1455-4FBE-8960-D97C6B3A9D76}"/>
                  </a:ext>
                </a:extLst>
              </p:cNvPr>
              <p:cNvSpPr/>
              <p:nvPr/>
            </p:nvSpPr>
            <p:spPr>
              <a:xfrm>
                <a:off x="9930959" y="5935455"/>
                <a:ext cx="831850" cy="3144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46" name="Picture 45">
                <a:extLst>
                  <a:ext uri="{FF2B5EF4-FFF2-40B4-BE49-F238E27FC236}">
                    <a16:creationId xmlns:a16="http://schemas.microsoft.com/office/drawing/2014/main" id="{45EA1A0D-4D0B-438D-8D54-FAF4114C00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6816" y="5637081"/>
                <a:ext cx="1007360" cy="658642"/>
              </a:xfrm>
              <a:prstGeom prst="rect">
                <a:avLst/>
              </a:prstGeom>
            </p:spPr>
          </p:pic>
        </p:grp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E7B1CEE2-4F7E-4A94-A05F-ECB7FD59AE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082" y="6584033"/>
              <a:ext cx="793676" cy="165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2085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C91F4C3E-14C0-4993-AE58-06CD77B18034}"/>
              </a:ext>
            </a:extLst>
          </p:cNvPr>
          <p:cNvGrpSpPr/>
          <p:nvPr/>
        </p:nvGrpSpPr>
        <p:grpSpPr>
          <a:xfrm>
            <a:off x="477078" y="907774"/>
            <a:ext cx="11237844" cy="5042452"/>
            <a:chOff x="477078" y="907774"/>
            <a:chExt cx="11237844" cy="504245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7879617-0FCB-463F-81DE-3FA110A2AB05}"/>
                </a:ext>
              </a:extLst>
            </p:cNvPr>
            <p:cNvSpPr/>
            <p:nvPr/>
          </p:nvSpPr>
          <p:spPr>
            <a:xfrm flipV="1">
              <a:off x="477078" y="1109475"/>
              <a:ext cx="11003738" cy="4840751"/>
            </a:xfrm>
            <a:prstGeom prst="rect">
              <a:avLst/>
            </a:prstGeom>
            <a:solidFill>
              <a:srgbClr val="2F52A0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894E5C2-F624-4F37-9858-2F35E3E840B3}"/>
                </a:ext>
              </a:extLst>
            </p:cNvPr>
            <p:cNvSpPr/>
            <p:nvPr/>
          </p:nvSpPr>
          <p:spPr>
            <a:xfrm flipV="1">
              <a:off x="711184" y="907774"/>
              <a:ext cx="11003738" cy="484075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D9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3206D69-5086-4884-8AB7-94DF2A2376F4}"/>
              </a:ext>
            </a:extLst>
          </p:cNvPr>
          <p:cNvSpPr/>
          <p:nvPr/>
        </p:nvSpPr>
        <p:spPr>
          <a:xfrm>
            <a:off x="7442200" y="548"/>
            <a:ext cx="3416300" cy="1803400"/>
          </a:xfrm>
          <a:prstGeom prst="rect">
            <a:avLst/>
          </a:prstGeom>
          <a:solidFill>
            <a:srgbClr val="2F52A0"/>
          </a:solidFill>
          <a:ln w="57150">
            <a:solidFill>
              <a:srgbClr val="9D9D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A3F81B-995D-47C1-BB5C-953F610E6718}"/>
              </a:ext>
            </a:extLst>
          </p:cNvPr>
          <p:cNvSpPr txBox="1"/>
          <p:nvPr/>
        </p:nvSpPr>
        <p:spPr>
          <a:xfrm>
            <a:off x="7806598" y="586255"/>
            <a:ext cx="26835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عکس محصول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01CECEF-2547-4F70-81A8-F5BC555284F8}"/>
              </a:ext>
            </a:extLst>
          </p:cNvPr>
          <p:cNvGrpSpPr/>
          <p:nvPr/>
        </p:nvGrpSpPr>
        <p:grpSpPr>
          <a:xfrm>
            <a:off x="1711050" y="2371991"/>
            <a:ext cx="9061445" cy="2712268"/>
            <a:chOff x="1422172" y="2835818"/>
            <a:chExt cx="9061445" cy="271226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25FB58-F89A-4480-88F8-C7075514057D}"/>
                </a:ext>
              </a:extLst>
            </p:cNvPr>
            <p:cNvSpPr/>
            <p:nvPr/>
          </p:nvSpPr>
          <p:spPr>
            <a:xfrm flipH="1">
              <a:off x="7963617" y="3028086"/>
              <a:ext cx="2520000" cy="2520000"/>
            </a:xfrm>
            <a:prstGeom prst="rect">
              <a:avLst/>
            </a:prstGeom>
            <a:solidFill>
              <a:srgbClr val="9D9D9C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latin typeface="Yekan Bakh" panose="01000504000000020004" pitchFamily="2" charset="-78"/>
                <a:ea typeface="Yekan Bakh" panose="01000504000000020004" pitchFamily="2" charset="-78"/>
                <a:cs typeface="Yekan Bakh" panose="01000504000000020004" pitchFamily="2" charset="-78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8198A0C-1557-4F3D-BD7A-821C3012E09D}"/>
                </a:ext>
              </a:extLst>
            </p:cNvPr>
            <p:cNvSpPr/>
            <p:nvPr/>
          </p:nvSpPr>
          <p:spPr>
            <a:xfrm flipH="1">
              <a:off x="4895943" y="3028086"/>
              <a:ext cx="2520000" cy="2520000"/>
            </a:xfrm>
            <a:prstGeom prst="rect">
              <a:avLst/>
            </a:prstGeom>
            <a:solidFill>
              <a:srgbClr val="9D9D9C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latin typeface="Yekan Bakh" panose="01000504000000020004" pitchFamily="2" charset="-78"/>
                <a:ea typeface="Yekan Bakh" panose="01000504000000020004" pitchFamily="2" charset="-78"/>
                <a:cs typeface="Yekan Bakh" panose="01000504000000020004" pitchFamily="2" charset="-7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B377ED7-369B-4761-B7D5-3FA355644A25}"/>
                </a:ext>
              </a:extLst>
            </p:cNvPr>
            <p:cNvSpPr/>
            <p:nvPr/>
          </p:nvSpPr>
          <p:spPr>
            <a:xfrm flipH="1">
              <a:off x="1612853" y="3028086"/>
              <a:ext cx="2520000" cy="2520000"/>
            </a:xfrm>
            <a:prstGeom prst="rect">
              <a:avLst/>
            </a:prstGeom>
            <a:solidFill>
              <a:srgbClr val="9D9D9C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latin typeface="Yekan Bakh" panose="01000504000000020004" pitchFamily="2" charset="-78"/>
                <a:ea typeface="Yekan Bakh" panose="01000504000000020004" pitchFamily="2" charset="-78"/>
                <a:cs typeface="Yekan Bakh" panose="01000504000000020004" pitchFamily="2" charset="-78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3F97967-51CF-4660-BBD6-94BB06C6D6D4}"/>
                </a:ext>
              </a:extLst>
            </p:cNvPr>
            <p:cNvSpPr/>
            <p:nvPr/>
          </p:nvSpPr>
          <p:spPr>
            <a:xfrm flipH="1">
              <a:off x="7789681" y="2835818"/>
              <a:ext cx="2520000" cy="2520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solidFill>
                  <a:sysClr val="windowText" lastClr="000000"/>
                </a:solidFill>
                <a:latin typeface="Yekan Bakh" panose="01000504000000020004" pitchFamily="2" charset="-78"/>
                <a:ea typeface="Yekan Bakh" panose="01000504000000020004" pitchFamily="2" charset="-78"/>
                <a:cs typeface="Yekan Bakh" panose="01000504000000020004" pitchFamily="2" charset="-78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97D57FF-8090-428D-BC13-20285EC46956}"/>
                </a:ext>
              </a:extLst>
            </p:cNvPr>
            <p:cNvSpPr/>
            <p:nvPr/>
          </p:nvSpPr>
          <p:spPr>
            <a:xfrm>
              <a:off x="4707732" y="2835818"/>
              <a:ext cx="2520000" cy="2520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fa-IR" dirty="0">
                <a:solidFill>
                  <a:sysClr val="windowText" lastClr="000000"/>
                </a:solidFill>
                <a:latin typeface="Yekan Bakh" panose="01000504000000020004" pitchFamily="2" charset="-78"/>
                <a:ea typeface="Yekan Bakh" panose="01000504000000020004" pitchFamily="2" charset="-78"/>
                <a:cs typeface="Yekan Bakh" panose="01000504000000020004" pitchFamily="2" charset="-78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B3F96D3-6CB1-4BFE-911D-BBF4075FEC49}"/>
                </a:ext>
              </a:extLst>
            </p:cNvPr>
            <p:cNvSpPr/>
            <p:nvPr/>
          </p:nvSpPr>
          <p:spPr>
            <a:xfrm>
              <a:off x="1422172" y="2835818"/>
              <a:ext cx="2520000" cy="2520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solidFill>
                  <a:sysClr val="windowText" lastClr="000000"/>
                </a:solidFill>
                <a:latin typeface="Yekan Bakh" panose="01000504000000020004" pitchFamily="2" charset="-78"/>
                <a:ea typeface="Yekan Bakh" panose="01000504000000020004" pitchFamily="2" charset="-78"/>
                <a:cs typeface="Yekan Bakh" panose="01000504000000020004" pitchFamily="2" charset="-78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930B791-B521-44E7-B499-672EECBDD6E5}"/>
              </a:ext>
            </a:extLst>
          </p:cNvPr>
          <p:cNvGrpSpPr/>
          <p:nvPr/>
        </p:nvGrpSpPr>
        <p:grpSpPr>
          <a:xfrm>
            <a:off x="711184" y="6118279"/>
            <a:ext cx="633911" cy="599047"/>
            <a:chOff x="2622082" y="5999594"/>
            <a:chExt cx="793677" cy="750026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DBEDE74-C12A-47DC-86F9-1D70A38AC9D0}"/>
                </a:ext>
              </a:extLst>
            </p:cNvPr>
            <p:cNvGrpSpPr/>
            <p:nvPr/>
          </p:nvGrpSpPr>
          <p:grpSpPr>
            <a:xfrm>
              <a:off x="2622082" y="5999594"/>
              <a:ext cx="793677" cy="518930"/>
              <a:chOff x="9876816" y="5637081"/>
              <a:chExt cx="1007360" cy="65864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A32EDF2-44C8-4F25-BDF2-61E834C27B76}"/>
                  </a:ext>
                </a:extLst>
              </p:cNvPr>
              <p:cNvSpPr/>
              <p:nvPr/>
            </p:nvSpPr>
            <p:spPr>
              <a:xfrm>
                <a:off x="9930959" y="5935455"/>
                <a:ext cx="831850" cy="3144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645AFD37-93AA-4195-BCAC-FEE2B89709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6816" y="5637081"/>
                <a:ext cx="1007360" cy="658642"/>
              </a:xfrm>
              <a:prstGeom prst="rect">
                <a:avLst/>
              </a:prstGeom>
            </p:spPr>
          </p:pic>
        </p:grp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0CC3C82-AB1A-4739-A927-59DCF6F831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082" y="6584033"/>
              <a:ext cx="793676" cy="165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077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BFFC963-6761-4DA0-9129-9D064831A0E7}"/>
              </a:ext>
            </a:extLst>
          </p:cNvPr>
          <p:cNvGrpSpPr/>
          <p:nvPr/>
        </p:nvGrpSpPr>
        <p:grpSpPr>
          <a:xfrm>
            <a:off x="477078" y="907774"/>
            <a:ext cx="11237844" cy="5042452"/>
            <a:chOff x="477078" y="907774"/>
            <a:chExt cx="11237844" cy="50424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3F97967-51CF-4660-BBD6-94BB06C6D6D4}"/>
                </a:ext>
              </a:extLst>
            </p:cNvPr>
            <p:cNvSpPr/>
            <p:nvPr/>
          </p:nvSpPr>
          <p:spPr>
            <a:xfrm flipV="1">
              <a:off x="477078" y="1109475"/>
              <a:ext cx="11003738" cy="4840751"/>
            </a:xfrm>
            <a:prstGeom prst="rect">
              <a:avLst/>
            </a:prstGeom>
            <a:solidFill>
              <a:srgbClr val="2F52A0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DB23A0-5639-43B9-9D27-64E981EC59C1}"/>
                </a:ext>
              </a:extLst>
            </p:cNvPr>
            <p:cNvSpPr/>
            <p:nvPr/>
          </p:nvSpPr>
          <p:spPr>
            <a:xfrm flipV="1">
              <a:off x="711184" y="907774"/>
              <a:ext cx="11003738" cy="484075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D9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3206D69-5086-4884-8AB7-94DF2A2376F4}"/>
              </a:ext>
            </a:extLst>
          </p:cNvPr>
          <p:cNvSpPr/>
          <p:nvPr/>
        </p:nvSpPr>
        <p:spPr>
          <a:xfrm>
            <a:off x="7442200" y="548"/>
            <a:ext cx="3416300" cy="1803400"/>
          </a:xfrm>
          <a:prstGeom prst="rect">
            <a:avLst/>
          </a:prstGeom>
          <a:solidFill>
            <a:srgbClr val="2F52A0"/>
          </a:solidFill>
          <a:ln w="57150">
            <a:solidFill>
              <a:srgbClr val="9D9D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A3F81B-995D-47C1-BB5C-953F610E6718}"/>
              </a:ext>
            </a:extLst>
          </p:cNvPr>
          <p:cNvSpPr txBox="1"/>
          <p:nvPr/>
        </p:nvSpPr>
        <p:spPr>
          <a:xfrm>
            <a:off x="7991020" y="640638"/>
            <a:ext cx="23186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مسئله</a:t>
            </a:r>
            <a:endParaRPr lang="en-US" sz="2800" dirty="0">
              <a:solidFill>
                <a:schemeClr val="bg1"/>
              </a:solidFill>
              <a:latin typeface="Yekan Bakh Heavy" panose="01000504000000020004" pitchFamily="2" charset="-78"/>
              <a:ea typeface="Yekan Bakh Heavy" panose="01000504000000020004" pitchFamily="2" charset="-78"/>
              <a:cs typeface="Yekan Bakh Heavy" panose="01000504000000020004" pitchFamily="2" charset="-78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986C1A1-8024-4105-A07B-4A74C4F1CDC6}"/>
              </a:ext>
            </a:extLst>
          </p:cNvPr>
          <p:cNvGrpSpPr/>
          <p:nvPr/>
        </p:nvGrpSpPr>
        <p:grpSpPr>
          <a:xfrm>
            <a:off x="711184" y="6118279"/>
            <a:ext cx="633911" cy="599047"/>
            <a:chOff x="2622082" y="5999594"/>
            <a:chExt cx="793677" cy="750026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8F2E949-C802-40AA-8404-2507A276030A}"/>
                </a:ext>
              </a:extLst>
            </p:cNvPr>
            <p:cNvGrpSpPr/>
            <p:nvPr/>
          </p:nvGrpSpPr>
          <p:grpSpPr>
            <a:xfrm>
              <a:off x="2622082" y="5999594"/>
              <a:ext cx="793677" cy="518930"/>
              <a:chOff x="9876816" y="5637081"/>
              <a:chExt cx="1007360" cy="658642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349AB99-74BA-439D-8280-5BFA7F566303}"/>
                  </a:ext>
                </a:extLst>
              </p:cNvPr>
              <p:cNvSpPr/>
              <p:nvPr/>
            </p:nvSpPr>
            <p:spPr>
              <a:xfrm>
                <a:off x="9930959" y="5935455"/>
                <a:ext cx="831850" cy="3144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126DAEA9-62BA-496B-88D8-0B075AE2FF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6816" y="5637081"/>
                <a:ext cx="1007360" cy="658642"/>
              </a:xfrm>
              <a:prstGeom prst="rect">
                <a:avLst/>
              </a:prstGeom>
            </p:spPr>
          </p:pic>
        </p:grp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3E76758-BED7-4AEF-A2A6-9632EFC124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082" y="6584033"/>
              <a:ext cx="793676" cy="165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790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12226212-1CDA-402A-A497-B40A956AD1D3}"/>
              </a:ext>
            </a:extLst>
          </p:cNvPr>
          <p:cNvGrpSpPr/>
          <p:nvPr/>
        </p:nvGrpSpPr>
        <p:grpSpPr>
          <a:xfrm>
            <a:off x="477078" y="907774"/>
            <a:ext cx="11237844" cy="5042452"/>
            <a:chOff x="477078" y="907774"/>
            <a:chExt cx="11237844" cy="504245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2AD67C8-C84F-4F1E-8FF5-03B77D155A63}"/>
                </a:ext>
              </a:extLst>
            </p:cNvPr>
            <p:cNvSpPr/>
            <p:nvPr/>
          </p:nvSpPr>
          <p:spPr>
            <a:xfrm flipV="1">
              <a:off x="477078" y="1109475"/>
              <a:ext cx="11003738" cy="4840751"/>
            </a:xfrm>
            <a:prstGeom prst="rect">
              <a:avLst/>
            </a:prstGeom>
            <a:solidFill>
              <a:srgbClr val="2F52A0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28B73B-F77F-4F3F-9ED3-8652DCCB8011}"/>
                </a:ext>
              </a:extLst>
            </p:cNvPr>
            <p:cNvSpPr/>
            <p:nvPr/>
          </p:nvSpPr>
          <p:spPr>
            <a:xfrm flipV="1">
              <a:off x="711184" y="907774"/>
              <a:ext cx="11003738" cy="484075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D9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3206D69-5086-4884-8AB7-94DF2A2376F4}"/>
              </a:ext>
            </a:extLst>
          </p:cNvPr>
          <p:cNvSpPr/>
          <p:nvPr/>
        </p:nvSpPr>
        <p:spPr>
          <a:xfrm>
            <a:off x="7442200" y="548"/>
            <a:ext cx="3416300" cy="1803400"/>
          </a:xfrm>
          <a:prstGeom prst="rect">
            <a:avLst/>
          </a:prstGeom>
          <a:solidFill>
            <a:srgbClr val="2F52A0"/>
          </a:solidFill>
          <a:ln w="57150">
            <a:solidFill>
              <a:srgbClr val="9D9D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A3F81B-995D-47C1-BB5C-953F610E6718}"/>
              </a:ext>
            </a:extLst>
          </p:cNvPr>
          <p:cNvSpPr txBox="1"/>
          <p:nvPr/>
        </p:nvSpPr>
        <p:spPr>
          <a:xfrm>
            <a:off x="7593497" y="640638"/>
            <a:ext cx="31137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راه حل</a:t>
            </a:r>
            <a:endParaRPr lang="en-US" sz="2800" dirty="0">
              <a:solidFill>
                <a:schemeClr val="bg1"/>
              </a:solidFill>
              <a:latin typeface="Yekan Bakh Heavy" panose="01000504000000020004" pitchFamily="2" charset="-78"/>
              <a:ea typeface="Yekan Bakh Heavy" panose="01000504000000020004" pitchFamily="2" charset="-78"/>
              <a:cs typeface="Yekan Bakh Heavy" panose="01000504000000020004" pitchFamily="2" charset="-78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9371FC5-946D-4C13-9DA1-337E80041710}"/>
              </a:ext>
            </a:extLst>
          </p:cNvPr>
          <p:cNvGrpSpPr/>
          <p:nvPr/>
        </p:nvGrpSpPr>
        <p:grpSpPr>
          <a:xfrm>
            <a:off x="711184" y="6118279"/>
            <a:ext cx="633911" cy="599047"/>
            <a:chOff x="2622082" y="5999594"/>
            <a:chExt cx="793677" cy="75002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8A19869-6ABA-40C1-A7B4-824661A07642}"/>
                </a:ext>
              </a:extLst>
            </p:cNvPr>
            <p:cNvGrpSpPr/>
            <p:nvPr/>
          </p:nvGrpSpPr>
          <p:grpSpPr>
            <a:xfrm>
              <a:off x="2622082" y="5999594"/>
              <a:ext cx="793677" cy="518930"/>
              <a:chOff x="9876816" y="5637081"/>
              <a:chExt cx="1007360" cy="65864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ABFD50E-A534-4C94-AAF9-75CE38722564}"/>
                  </a:ext>
                </a:extLst>
              </p:cNvPr>
              <p:cNvSpPr/>
              <p:nvPr/>
            </p:nvSpPr>
            <p:spPr>
              <a:xfrm>
                <a:off x="9930959" y="5935455"/>
                <a:ext cx="831850" cy="3144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B02068EE-0272-41E6-88E0-6F77CDCB21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6816" y="5637081"/>
                <a:ext cx="1007360" cy="658642"/>
              </a:xfrm>
              <a:prstGeom prst="rect">
                <a:avLst/>
              </a:prstGeom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A7868FB-1D6E-4A0C-9956-6985A668D4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082" y="6584033"/>
              <a:ext cx="793676" cy="165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132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BFFC963-6761-4DA0-9129-9D064831A0E7}"/>
              </a:ext>
            </a:extLst>
          </p:cNvPr>
          <p:cNvGrpSpPr/>
          <p:nvPr/>
        </p:nvGrpSpPr>
        <p:grpSpPr>
          <a:xfrm>
            <a:off x="477078" y="907774"/>
            <a:ext cx="11237844" cy="5042452"/>
            <a:chOff x="477078" y="907774"/>
            <a:chExt cx="11237844" cy="50424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3F97967-51CF-4660-BBD6-94BB06C6D6D4}"/>
                </a:ext>
              </a:extLst>
            </p:cNvPr>
            <p:cNvSpPr/>
            <p:nvPr/>
          </p:nvSpPr>
          <p:spPr>
            <a:xfrm flipV="1">
              <a:off x="477078" y="1109475"/>
              <a:ext cx="11003738" cy="4840751"/>
            </a:xfrm>
            <a:prstGeom prst="rect">
              <a:avLst/>
            </a:prstGeom>
            <a:solidFill>
              <a:srgbClr val="2F52A0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DB23A0-5639-43B9-9D27-64E981EC59C1}"/>
                </a:ext>
              </a:extLst>
            </p:cNvPr>
            <p:cNvSpPr/>
            <p:nvPr/>
          </p:nvSpPr>
          <p:spPr>
            <a:xfrm flipV="1">
              <a:off x="711184" y="907774"/>
              <a:ext cx="11003738" cy="484075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D9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3206D69-5086-4884-8AB7-94DF2A2376F4}"/>
              </a:ext>
            </a:extLst>
          </p:cNvPr>
          <p:cNvSpPr/>
          <p:nvPr/>
        </p:nvSpPr>
        <p:spPr>
          <a:xfrm>
            <a:off x="7442200" y="548"/>
            <a:ext cx="3416300" cy="1803400"/>
          </a:xfrm>
          <a:prstGeom prst="rect">
            <a:avLst/>
          </a:prstGeom>
          <a:solidFill>
            <a:srgbClr val="2F52A0"/>
          </a:solidFill>
          <a:ln w="57150">
            <a:solidFill>
              <a:srgbClr val="9D9D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A3F81B-995D-47C1-BB5C-953F610E6718}"/>
              </a:ext>
            </a:extLst>
          </p:cNvPr>
          <p:cNvSpPr txBox="1"/>
          <p:nvPr/>
        </p:nvSpPr>
        <p:spPr>
          <a:xfrm>
            <a:off x="7903503" y="412789"/>
            <a:ext cx="259231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بخش مشتریان (ارزش پیشنهادی)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2422663-AF79-4232-B8EA-7B4C0BCDEEC1}"/>
              </a:ext>
            </a:extLst>
          </p:cNvPr>
          <p:cNvGrpSpPr/>
          <p:nvPr/>
        </p:nvGrpSpPr>
        <p:grpSpPr>
          <a:xfrm>
            <a:off x="711184" y="6118279"/>
            <a:ext cx="633911" cy="599047"/>
            <a:chOff x="2622082" y="5999594"/>
            <a:chExt cx="793677" cy="75002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6E5B516-E56C-4D42-8CAB-C9461893B707}"/>
                </a:ext>
              </a:extLst>
            </p:cNvPr>
            <p:cNvGrpSpPr/>
            <p:nvPr/>
          </p:nvGrpSpPr>
          <p:grpSpPr>
            <a:xfrm>
              <a:off x="2622082" y="5999594"/>
              <a:ext cx="793677" cy="518930"/>
              <a:chOff x="9876816" y="5637081"/>
              <a:chExt cx="1007360" cy="65864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1EB6CC6-3754-4C36-8BE3-C3E2FDFAAD5F}"/>
                  </a:ext>
                </a:extLst>
              </p:cNvPr>
              <p:cNvSpPr/>
              <p:nvPr/>
            </p:nvSpPr>
            <p:spPr>
              <a:xfrm>
                <a:off x="9930959" y="5935455"/>
                <a:ext cx="831850" cy="3144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6666147D-6FB3-464F-9683-1FCE481ABC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6816" y="5637081"/>
                <a:ext cx="1007360" cy="658642"/>
              </a:xfrm>
              <a:prstGeom prst="rect">
                <a:avLst/>
              </a:prstGeom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F6E3805-BDED-4B3F-9E66-2E56F2FDD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082" y="6584033"/>
              <a:ext cx="793676" cy="165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498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BFFC963-6761-4DA0-9129-9D064831A0E7}"/>
              </a:ext>
            </a:extLst>
          </p:cNvPr>
          <p:cNvGrpSpPr/>
          <p:nvPr/>
        </p:nvGrpSpPr>
        <p:grpSpPr>
          <a:xfrm>
            <a:off x="477078" y="907774"/>
            <a:ext cx="11237844" cy="5042452"/>
            <a:chOff x="477078" y="907774"/>
            <a:chExt cx="11237844" cy="50424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3F97967-51CF-4660-BBD6-94BB06C6D6D4}"/>
                </a:ext>
              </a:extLst>
            </p:cNvPr>
            <p:cNvSpPr/>
            <p:nvPr/>
          </p:nvSpPr>
          <p:spPr>
            <a:xfrm flipV="1">
              <a:off x="477078" y="1109475"/>
              <a:ext cx="11003738" cy="4840751"/>
            </a:xfrm>
            <a:prstGeom prst="rect">
              <a:avLst/>
            </a:prstGeom>
            <a:solidFill>
              <a:srgbClr val="2F52A0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DB23A0-5639-43B9-9D27-64E981EC59C1}"/>
                </a:ext>
              </a:extLst>
            </p:cNvPr>
            <p:cNvSpPr/>
            <p:nvPr/>
          </p:nvSpPr>
          <p:spPr>
            <a:xfrm flipV="1">
              <a:off x="711184" y="907774"/>
              <a:ext cx="11003738" cy="484075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D9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3206D69-5086-4884-8AB7-94DF2A2376F4}"/>
              </a:ext>
            </a:extLst>
          </p:cNvPr>
          <p:cNvSpPr/>
          <p:nvPr/>
        </p:nvSpPr>
        <p:spPr>
          <a:xfrm>
            <a:off x="7442200" y="548"/>
            <a:ext cx="3416300" cy="1803400"/>
          </a:xfrm>
          <a:prstGeom prst="rect">
            <a:avLst/>
          </a:prstGeom>
          <a:solidFill>
            <a:srgbClr val="2F52A0"/>
          </a:solidFill>
          <a:ln w="57150">
            <a:solidFill>
              <a:srgbClr val="9D9D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A3F81B-995D-47C1-BB5C-953F610E6718}"/>
              </a:ext>
            </a:extLst>
          </p:cNvPr>
          <p:cNvSpPr txBox="1"/>
          <p:nvPr/>
        </p:nvSpPr>
        <p:spPr>
          <a:xfrm>
            <a:off x="7991020" y="640638"/>
            <a:ext cx="23186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اعتبارسنجی</a:t>
            </a:r>
            <a:endParaRPr lang="en-US" sz="2800" dirty="0">
              <a:solidFill>
                <a:schemeClr val="bg1"/>
              </a:solidFill>
              <a:latin typeface="Yekan Bakh Heavy" panose="01000504000000020004" pitchFamily="2" charset="-78"/>
              <a:ea typeface="Yekan Bakh Heavy" panose="01000504000000020004" pitchFamily="2" charset="-78"/>
              <a:cs typeface="Yekan Bakh Heavy" panose="01000504000000020004" pitchFamily="2" charset="-78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83379C2-A34D-4ABC-8350-B5B995B08FED}"/>
              </a:ext>
            </a:extLst>
          </p:cNvPr>
          <p:cNvGrpSpPr/>
          <p:nvPr/>
        </p:nvGrpSpPr>
        <p:grpSpPr>
          <a:xfrm>
            <a:off x="711184" y="6118279"/>
            <a:ext cx="633911" cy="599047"/>
            <a:chOff x="2622082" y="5999594"/>
            <a:chExt cx="793677" cy="75002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C2C4103-37B4-413B-8E46-DDCB3EB37EBC}"/>
                </a:ext>
              </a:extLst>
            </p:cNvPr>
            <p:cNvGrpSpPr/>
            <p:nvPr/>
          </p:nvGrpSpPr>
          <p:grpSpPr>
            <a:xfrm>
              <a:off x="2622082" y="5999594"/>
              <a:ext cx="793677" cy="518930"/>
              <a:chOff x="9876816" y="5637081"/>
              <a:chExt cx="1007360" cy="65864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4799A0F-41FC-49AF-B567-7F4B6F749CC9}"/>
                  </a:ext>
                </a:extLst>
              </p:cNvPr>
              <p:cNvSpPr/>
              <p:nvPr/>
            </p:nvSpPr>
            <p:spPr>
              <a:xfrm>
                <a:off x="9930959" y="5935455"/>
                <a:ext cx="831850" cy="3144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63551A70-7746-4383-8C51-1D3E86C620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6816" y="5637081"/>
                <a:ext cx="1007360" cy="658642"/>
              </a:xfrm>
              <a:prstGeom prst="rect">
                <a:avLst/>
              </a:prstGeom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BF9F3AE-BB1A-4A3B-BECF-C33442623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082" y="6584033"/>
              <a:ext cx="793676" cy="165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066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BFFC963-6761-4DA0-9129-9D064831A0E7}"/>
              </a:ext>
            </a:extLst>
          </p:cNvPr>
          <p:cNvGrpSpPr/>
          <p:nvPr/>
        </p:nvGrpSpPr>
        <p:grpSpPr>
          <a:xfrm>
            <a:off x="477078" y="907774"/>
            <a:ext cx="11237844" cy="5042452"/>
            <a:chOff x="477078" y="907774"/>
            <a:chExt cx="11237844" cy="50424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3F97967-51CF-4660-BBD6-94BB06C6D6D4}"/>
                </a:ext>
              </a:extLst>
            </p:cNvPr>
            <p:cNvSpPr/>
            <p:nvPr/>
          </p:nvSpPr>
          <p:spPr>
            <a:xfrm flipV="1">
              <a:off x="477078" y="1109475"/>
              <a:ext cx="11003738" cy="4840751"/>
            </a:xfrm>
            <a:prstGeom prst="rect">
              <a:avLst/>
            </a:prstGeom>
            <a:solidFill>
              <a:srgbClr val="2F52A0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DB23A0-5639-43B9-9D27-64E981EC59C1}"/>
                </a:ext>
              </a:extLst>
            </p:cNvPr>
            <p:cNvSpPr/>
            <p:nvPr/>
          </p:nvSpPr>
          <p:spPr>
            <a:xfrm flipV="1">
              <a:off x="711184" y="907774"/>
              <a:ext cx="11003738" cy="484075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D9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3206D69-5086-4884-8AB7-94DF2A2376F4}"/>
              </a:ext>
            </a:extLst>
          </p:cNvPr>
          <p:cNvSpPr/>
          <p:nvPr/>
        </p:nvSpPr>
        <p:spPr>
          <a:xfrm>
            <a:off x="7442200" y="548"/>
            <a:ext cx="3416300" cy="1803400"/>
          </a:xfrm>
          <a:prstGeom prst="rect">
            <a:avLst/>
          </a:prstGeom>
          <a:solidFill>
            <a:srgbClr val="2F52A0"/>
          </a:solidFill>
          <a:ln w="57150">
            <a:solidFill>
              <a:srgbClr val="9D9D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A3F81B-995D-47C1-BB5C-953F610E6718}"/>
              </a:ext>
            </a:extLst>
          </p:cNvPr>
          <p:cNvSpPr txBox="1"/>
          <p:nvPr/>
        </p:nvSpPr>
        <p:spPr>
          <a:xfrm>
            <a:off x="7845288" y="640638"/>
            <a:ext cx="26101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اندازه بازار</a:t>
            </a:r>
            <a:endParaRPr lang="en-US" sz="2800" dirty="0">
              <a:solidFill>
                <a:schemeClr val="bg1"/>
              </a:solidFill>
              <a:latin typeface="Yekan Bakh Heavy" panose="01000504000000020004" pitchFamily="2" charset="-78"/>
              <a:ea typeface="Yekan Bakh Heavy" panose="01000504000000020004" pitchFamily="2" charset="-78"/>
              <a:cs typeface="Yekan Bakh Heavy" panose="01000504000000020004" pitchFamily="2" charset="-78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835538A-E5A6-485F-BA21-FD8C2CF7B6AB}"/>
              </a:ext>
            </a:extLst>
          </p:cNvPr>
          <p:cNvGrpSpPr/>
          <p:nvPr/>
        </p:nvGrpSpPr>
        <p:grpSpPr>
          <a:xfrm>
            <a:off x="711184" y="6118279"/>
            <a:ext cx="633911" cy="599047"/>
            <a:chOff x="2622082" y="5999594"/>
            <a:chExt cx="793677" cy="75002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0621F63-8080-4741-83C9-F2AD19EBEF92}"/>
                </a:ext>
              </a:extLst>
            </p:cNvPr>
            <p:cNvGrpSpPr/>
            <p:nvPr/>
          </p:nvGrpSpPr>
          <p:grpSpPr>
            <a:xfrm>
              <a:off x="2622082" y="5999594"/>
              <a:ext cx="793677" cy="518930"/>
              <a:chOff x="9876816" y="5637081"/>
              <a:chExt cx="1007360" cy="65864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4DC977D-F037-41E2-A5BA-EA55EC3ACECD}"/>
                  </a:ext>
                </a:extLst>
              </p:cNvPr>
              <p:cNvSpPr/>
              <p:nvPr/>
            </p:nvSpPr>
            <p:spPr>
              <a:xfrm>
                <a:off x="9930959" y="5935455"/>
                <a:ext cx="831850" cy="3144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3D7CF6CC-085F-4D43-9EA7-9AE1C0AAB2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6816" y="5637081"/>
                <a:ext cx="1007360" cy="658642"/>
              </a:xfrm>
              <a:prstGeom prst="rect">
                <a:avLst/>
              </a:prstGeom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759C8C37-D10D-4FEB-8B39-EDA74EE34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082" y="6584033"/>
              <a:ext cx="793676" cy="165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7111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BFFC963-6761-4DA0-9129-9D064831A0E7}"/>
              </a:ext>
            </a:extLst>
          </p:cNvPr>
          <p:cNvGrpSpPr/>
          <p:nvPr/>
        </p:nvGrpSpPr>
        <p:grpSpPr>
          <a:xfrm>
            <a:off x="477078" y="907774"/>
            <a:ext cx="11237844" cy="5042452"/>
            <a:chOff x="477078" y="907774"/>
            <a:chExt cx="11237844" cy="50424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3F97967-51CF-4660-BBD6-94BB06C6D6D4}"/>
                </a:ext>
              </a:extLst>
            </p:cNvPr>
            <p:cNvSpPr/>
            <p:nvPr/>
          </p:nvSpPr>
          <p:spPr>
            <a:xfrm flipV="1">
              <a:off x="477078" y="1109475"/>
              <a:ext cx="11003738" cy="4840751"/>
            </a:xfrm>
            <a:prstGeom prst="rect">
              <a:avLst/>
            </a:prstGeom>
            <a:solidFill>
              <a:srgbClr val="2F52A0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DB23A0-5639-43B9-9D27-64E981EC59C1}"/>
                </a:ext>
              </a:extLst>
            </p:cNvPr>
            <p:cNvSpPr/>
            <p:nvPr/>
          </p:nvSpPr>
          <p:spPr>
            <a:xfrm flipV="1">
              <a:off x="711184" y="907774"/>
              <a:ext cx="11003738" cy="484075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D9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3206D69-5086-4884-8AB7-94DF2A2376F4}"/>
              </a:ext>
            </a:extLst>
          </p:cNvPr>
          <p:cNvSpPr/>
          <p:nvPr/>
        </p:nvSpPr>
        <p:spPr>
          <a:xfrm>
            <a:off x="7442200" y="548"/>
            <a:ext cx="3416300" cy="1803400"/>
          </a:xfrm>
          <a:prstGeom prst="rect">
            <a:avLst/>
          </a:prstGeom>
          <a:solidFill>
            <a:srgbClr val="2F52A0"/>
          </a:solidFill>
          <a:ln w="57150">
            <a:solidFill>
              <a:srgbClr val="9D9D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A3F81B-995D-47C1-BB5C-953F610E6718}"/>
              </a:ext>
            </a:extLst>
          </p:cNvPr>
          <p:cNvSpPr txBox="1"/>
          <p:nvPr/>
        </p:nvSpPr>
        <p:spPr>
          <a:xfrm>
            <a:off x="7686262" y="640638"/>
            <a:ext cx="29281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رقبا و مزیت رقابتی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7F73DAC-A071-4B1C-87FC-298A8BD6CFB5}"/>
              </a:ext>
            </a:extLst>
          </p:cNvPr>
          <p:cNvGrpSpPr/>
          <p:nvPr/>
        </p:nvGrpSpPr>
        <p:grpSpPr>
          <a:xfrm>
            <a:off x="711184" y="6118279"/>
            <a:ext cx="633911" cy="599047"/>
            <a:chOff x="2622082" y="5999594"/>
            <a:chExt cx="793677" cy="75002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540B2AE-4866-4557-B6CE-1E173F27A3C9}"/>
                </a:ext>
              </a:extLst>
            </p:cNvPr>
            <p:cNvGrpSpPr/>
            <p:nvPr/>
          </p:nvGrpSpPr>
          <p:grpSpPr>
            <a:xfrm>
              <a:off x="2622082" y="5999594"/>
              <a:ext cx="793677" cy="518930"/>
              <a:chOff x="9876816" y="5637081"/>
              <a:chExt cx="1007360" cy="65864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ABE9CB2-4E4E-4C9D-A463-154FE84A5943}"/>
                  </a:ext>
                </a:extLst>
              </p:cNvPr>
              <p:cNvSpPr/>
              <p:nvPr/>
            </p:nvSpPr>
            <p:spPr>
              <a:xfrm>
                <a:off x="9930959" y="5935455"/>
                <a:ext cx="831850" cy="3144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2C05C958-EA7C-42B2-ABF3-56B6643842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6816" y="5637081"/>
                <a:ext cx="1007360" cy="658642"/>
              </a:xfrm>
              <a:prstGeom prst="rect">
                <a:avLst/>
              </a:prstGeom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6594A81-0B62-434B-B0F6-8442B30A9B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082" y="6584033"/>
              <a:ext cx="793676" cy="165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7538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4C32AF69-0C53-4921-A1F4-97B67E4C8FA4}"/>
              </a:ext>
            </a:extLst>
          </p:cNvPr>
          <p:cNvGrpSpPr/>
          <p:nvPr/>
        </p:nvGrpSpPr>
        <p:grpSpPr>
          <a:xfrm>
            <a:off x="477078" y="907774"/>
            <a:ext cx="11237844" cy="5042452"/>
            <a:chOff x="477078" y="907774"/>
            <a:chExt cx="11237844" cy="504245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30CBFD3-D872-4040-B4C1-49A14C1C0B46}"/>
                </a:ext>
              </a:extLst>
            </p:cNvPr>
            <p:cNvSpPr/>
            <p:nvPr/>
          </p:nvSpPr>
          <p:spPr>
            <a:xfrm flipV="1">
              <a:off x="477078" y="1109475"/>
              <a:ext cx="11003738" cy="4840751"/>
            </a:xfrm>
            <a:prstGeom prst="rect">
              <a:avLst/>
            </a:prstGeom>
            <a:solidFill>
              <a:srgbClr val="2F52A0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CDD8CDE-5102-4870-B2D0-8B50D3D36C80}"/>
                </a:ext>
              </a:extLst>
            </p:cNvPr>
            <p:cNvSpPr/>
            <p:nvPr/>
          </p:nvSpPr>
          <p:spPr>
            <a:xfrm flipV="1">
              <a:off x="711184" y="907774"/>
              <a:ext cx="11003738" cy="484075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D9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3206D69-5086-4884-8AB7-94DF2A2376F4}"/>
              </a:ext>
            </a:extLst>
          </p:cNvPr>
          <p:cNvSpPr/>
          <p:nvPr/>
        </p:nvSpPr>
        <p:spPr>
          <a:xfrm>
            <a:off x="7442200" y="548"/>
            <a:ext cx="3416300" cy="1803400"/>
          </a:xfrm>
          <a:prstGeom prst="rect">
            <a:avLst/>
          </a:prstGeom>
          <a:solidFill>
            <a:srgbClr val="2F52A0"/>
          </a:solidFill>
          <a:ln w="57150">
            <a:solidFill>
              <a:srgbClr val="9D9D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A3F81B-995D-47C1-BB5C-953F610E6718}"/>
              </a:ext>
            </a:extLst>
          </p:cNvPr>
          <p:cNvSpPr txBox="1"/>
          <p:nvPr/>
        </p:nvSpPr>
        <p:spPr>
          <a:xfrm>
            <a:off x="7991019" y="526769"/>
            <a:ext cx="23186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مدل کسب وکار </a:t>
            </a:r>
            <a:br>
              <a:rPr lang="fa-IR" sz="2800" dirty="0">
                <a:solidFill>
                  <a:schemeClr val="bg1"/>
                </a:solidFill>
                <a:effectLst/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</a:br>
            <a:r>
              <a:rPr lang="fa-IR" sz="2800" dirty="0">
                <a:solidFill>
                  <a:schemeClr val="bg1"/>
                </a:solidFill>
                <a:effectLst/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و </a:t>
            </a:r>
            <a:r>
              <a:rPr lang="en-US" sz="2800" dirty="0">
                <a:solidFill>
                  <a:schemeClr val="bg1"/>
                </a:solidFill>
                <a:effectLst/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MVP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0DFACB1-DC01-4D4B-B117-46D741DF9D33}"/>
              </a:ext>
            </a:extLst>
          </p:cNvPr>
          <p:cNvGrpSpPr/>
          <p:nvPr/>
        </p:nvGrpSpPr>
        <p:grpSpPr>
          <a:xfrm>
            <a:off x="711184" y="6118279"/>
            <a:ext cx="633911" cy="599047"/>
            <a:chOff x="2622082" y="5999594"/>
            <a:chExt cx="793677" cy="75002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767DC9F-A580-4A43-ABC5-BA1823FA45ED}"/>
                </a:ext>
              </a:extLst>
            </p:cNvPr>
            <p:cNvGrpSpPr/>
            <p:nvPr/>
          </p:nvGrpSpPr>
          <p:grpSpPr>
            <a:xfrm>
              <a:off x="2622082" y="5999594"/>
              <a:ext cx="793677" cy="518930"/>
              <a:chOff x="9876816" y="5637081"/>
              <a:chExt cx="1007360" cy="65864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4ECD786-DC8A-4AC5-9C5E-38B2752E92CD}"/>
                  </a:ext>
                </a:extLst>
              </p:cNvPr>
              <p:cNvSpPr/>
              <p:nvPr/>
            </p:nvSpPr>
            <p:spPr>
              <a:xfrm>
                <a:off x="9930959" y="5935455"/>
                <a:ext cx="831850" cy="3144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641B1FA1-4D31-4DCB-A966-1DCB2DE978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6816" y="5637081"/>
                <a:ext cx="1007360" cy="658642"/>
              </a:xfrm>
              <a:prstGeom prst="rect">
                <a:avLst/>
              </a:prstGeom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230C0C5-AA91-4ED9-8D79-AE37E230E1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082" y="6584033"/>
              <a:ext cx="793676" cy="165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820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078E20FD-65EA-4D0D-86D1-203662A31EFC}"/>
              </a:ext>
            </a:extLst>
          </p:cNvPr>
          <p:cNvGrpSpPr/>
          <p:nvPr/>
        </p:nvGrpSpPr>
        <p:grpSpPr>
          <a:xfrm>
            <a:off x="477078" y="907774"/>
            <a:ext cx="11237844" cy="5042452"/>
            <a:chOff x="477078" y="907774"/>
            <a:chExt cx="11237844" cy="5042452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B61A0AB-80B2-4E25-AFCB-A7F3F9C7E39A}"/>
                </a:ext>
              </a:extLst>
            </p:cNvPr>
            <p:cNvSpPr/>
            <p:nvPr/>
          </p:nvSpPr>
          <p:spPr>
            <a:xfrm flipV="1">
              <a:off x="477078" y="1109475"/>
              <a:ext cx="11003738" cy="4840751"/>
            </a:xfrm>
            <a:prstGeom prst="rect">
              <a:avLst/>
            </a:prstGeom>
            <a:solidFill>
              <a:srgbClr val="2F52A0"/>
            </a:solidFill>
            <a:ln w="57150">
              <a:solidFill>
                <a:srgbClr val="2F52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FB7F8BB-8BB9-449B-B58A-3174308B0884}"/>
                </a:ext>
              </a:extLst>
            </p:cNvPr>
            <p:cNvSpPr/>
            <p:nvPr/>
          </p:nvSpPr>
          <p:spPr>
            <a:xfrm flipV="1">
              <a:off x="711184" y="907774"/>
              <a:ext cx="11003738" cy="484075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D9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3206D69-5086-4884-8AB7-94DF2A2376F4}"/>
              </a:ext>
            </a:extLst>
          </p:cNvPr>
          <p:cNvSpPr/>
          <p:nvPr/>
        </p:nvSpPr>
        <p:spPr>
          <a:xfrm>
            <a:off x="7442200" y="548"/>
            <a:ext cx="3416300" cy="1803400"/>
          </a:xfrm>
          <a:prstGeom prst="rect">
            <a:avLst/>
          </a:prstGeom>
          <a:solidFill>
            <a:srgbClr val="2F52A0"/>
          </a:solidFill>
          <a:ln w="57150">
            <a:solidFill>
              <a:srgbClr val="9D9D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A3F81B-995D-47C1-BB5C-953F610E6718}"/>
              </a:ext>
            </a:extLst>
          </p:cNvPr>
          <p:cNvSpPr txBox="1"/>
          <p:nvPr/>
        </p:nvSpPr>
        <p:spPr>
          <a:xfrm>
            <a:off x="7738109" y="586255"/>
            <a:ext cx="286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Yekan Bakh Heavy" panose="01000504000000020004" pitchFamily="2" charset="-78"/>
                <a:ea typeface="Yekan Bakh Heavy" panose="01000504000000020004" pitchFamily="2" charset="-78"/>
                <a:cs typeface="Yekan Bakh Heavy" panose="01000504000000020004" pitchFamily="2" charset="-78"/>
              </a:rPr>
              <a:t>استراتژی ورود به بازار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4E84CC9-9042-4BF7-96C4-A4ABEC2E8BA7}"/>
              </a:ext>
            </a:extLst>
          </p:cNvPr>
          <p:cNvGrpSpPr/>
          <p:nvPr/>
        </p:nvGrpSpPr>
        <p:grpSpPr>
          <a:xfrm>
            <a:off x="711184" y="6118279"/>
            <a:ext cx="633911" cy="599047"/>
            <a:chOff x="2622082" y="5999594"/>
            <a:chExt cx="793677" cy="75002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6FA9DC2-A6A0-495F-B6B3-38FF203FBD56}"/>
                </a:ext>
              </a:extLst>
            </p:cNvPr>
            <p:cNvGrpSpPr/>
            <p:nvPr/>
          </p:nvGrpSpPr>
          <p:grpSpPr>
            <a:xfrm>
              <a:off x="2622082" y="5999594"/>
              <a:ext cx="793677" cy="518930"/>
              <a:chOff x="9876816" y="5637081"/>
              <a:chExt cx="1007360" cy="65864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92FF408-2892-48E8-B8FF-80AA242F2FEC}"/>
                  </a:ext>
                </a:extLst>
              </p:cNvPr>
              <p:cNvSpPr/>
              <p:nvPr/>
            </p:nvSpPr>
            <p:spPr>
              <a:xfrm>
                <a:off x="9930959" y="5935455"/>
                <a:ext cx="831850" cy="3144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FD5CC73C-C7DC-4145-9E39-3075EC1314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6816" y="5637081"/>
                <a:ext cx="1007360" cy="658642"/>
              </a:xfrm>
              <a:prstGeom prst="rect">
                <a:avLst/>
              </a:prstGeom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E32DB30-5C1C-44D5-B7A1-C81F2E920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082" y="6584033"/>
              <a:ext cx="793676" cy="165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517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38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Yekan Bakh</vt:lpstr>
      <vt:lpstr>Yekan Bakh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</dc:creator>
  <cp:lastModifiedBy>شتابدهنده</cp:lastModifiedBy>
  <cp:revision>28</cp:revision>
  <dcterms:created xsi:type="dcterms:W3CDTF">2022-02-21T10:55:21Z</dcterms:created>
  <dcterms:modified xsi:type="dcterms:W3CDTF">2022-02-23T06:30:03Z</dcterms:modified>
</cp:coreProperties>
</file>